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85382C-027D-7549-84CD-5A187D215FD6}" type="datetimeFigureOut">
              <a:rPr lang="en-US" smtClean="0"/>
              <a:pPr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530C3F7-D298-544E-9990-08AD361186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Welcome to CRES Learning Together Program Title 1/Back to School Night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Field Trip Chaperone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parent/guardian would like to be considered as a chaperone, they must check the chaperone box on their child’s permission form, provide contact information, and return the form to their child’s teacher.</a:t>
            </a:r>
          </a:p>
          <a:p>
            <a:r>
              <a:rPr lang="en-US" dirty="0" smtClean="0"/>
              <a:t>Permission forms may be turned in before payment.</a:t>
            </a:r>
          </a:p>
          <a:p>
            <a:r>
              <a:rPr lang="en-US" dirty="0" smtClean="0"/>
              <a:t>Chaperones will be selected per homeroom class based on the order in which forms are received.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457200"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Field Trip Chaperone Selection Process  </a:t>
            </a:r>
            <a:br>
              <a:rPr lang="en-US" sz="3600" b="1" dirty="0" smtClean="0">
                <a:solidFill>
                  <a:schemeClr val="tx1"/>
                </a:solidFill>
                <a:effectLst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</a:rPr>
              <a:t>- Continued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the first field trip, chaperone requests from parents/guardians who have not attended a previous field trip this school year will take first priority.</a:t>
            </a:r>
          </a:p>
          <a:p>
            <a:r>
              <a:rPr lang="en-US" dirty="0" smtClean="0"/>
              <a:t>Parents/guardians that are not selected to chaperone will be placed on a waiting list and used if needed.</a:t>
            </a:r>
          </a:p>
          <a:p>
            <a:r>
              <a:rPr lang="en-US" dirty="0" smtClean="0"/>
              <a:t>Parents/guardians who submit a request will be notified via phone or email if they were selected or not selected to chaperone on a field trip.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714625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Day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Breakfast/Snack</a:t>
            </a:r>
          </a:p>
          <a:p>
            <a:r>
              <a:rPr lang="en-US" dirty="0" smtClean="0"/>
              <a:t>Circle time</a:t>
            </a:r>
          </a:p>
          <a:p>
            <a:r>
              <a:rPr lang="en-US" dirty="0" smtClean="0"/>
              <a:t>Music/Movement</a:t>
            </a:r>
          </a:p>
          <a:p>
            <a:r>
              <a:rPr lang="en-US" dirty="0" smtClean="0"/>
              <a:t>Small Group</a:t>
            </a:r>
          </a:p>
          <a:p>
            <a:r>
              <a:rPr lang="en-US" dirty="0" smtClean="0"/>
              <a:t>Gross motor time</a:t>
            </a:r>
          </a:p>
          <a:p>
            <a:r>
              <a:rPr lang="en-US" dirty="0" smtClean="0"/>
              <a:t>Story time</a:t>
            </a:r>
          </a:p>
          <a:p>
            <a:r>
              <a:rPr lang="en-US" dirty="0" smtClean="0"/>
              <a:t>Centers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Breakfast/Snack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time for independence and socialization</a:t>
            </a:r>
          </a:p>
          <a:p>
            <a:r>
              <a:rPr lang="en-US" dirty="0" smtClean="0"/>
              <a:t>Breakfast: Provided school wide. Everyone receives breakfast. Please inform your child’s teacher if your child has any food allergies</a:t>
            </a:r>
          </a:p>
          <a:p>
            <a:r>
              <a:rPr lang="en-US" dirty="0" smtClean="0"/>
              <a:t>Snack: Provided by the RECC team. All snacks follow the healthy Howard guidelines.</a:t>
            </a:r>
          </a:p>
          <a:p>
            <a:r>
              <a:rPr lang="en-US" dirty="0" smtClean="0"/>
              <a:t>Birthday Celebrations: Per county policy we can not celebrate individual birthdays in the form of a party at school.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schedule </a:t>
            </a:r>
          </a:p>
          <a:p>
            <a:r>
              <a:rPr lang="en-US" dirty="0" smtClean="0"/>
              <a:t>Calendar: Month, Day, Date, Year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Number Bear</a:t>
            </a:r>
          </a:p>
          <a:p>
            <a:r>
              <a:rPr lang="en-US" dirty="0" smtClean="0"/>
              <a:t>Question of the 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related to weekly theme</a:t>
            </a:r>
          </a:p>
          <a:p>
            <a:r>
              <a:rPr lang="en-US" dirty="0" smtClean="0"/>
              <a:t>Following directions</a:t>
            </a:r>
          </a:p>
          <a:p>
            <a:r>
              <a:rPr lang="en-US" dirty="0" smtClean="0"/>
              <a:t>Exposure to instruments</a:t>
            </a:r>
          </a:p>
          <a:p>
            <a:r>
              <a:rPr lang="en-US" dirty="0" smtClean="0"/>
              <a:t>Maybe a game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Students are split up into 2 to 3 small groups. Group can be lead by teacher, para, therapist, or students</a:t>
            </a:r>
          </a:p>
          <a:p>
            <a:r>
              <a:rPr lang="en-US" dirty="0" smtClean="0"/>
              <a:t>Language and Literacy</a:t>
            </a:r>
          </a:p>
          <a:p>
            <a:r>
              <a:rPr lang="en-US" dirty="0" smtClean="0"/>
              <a:t>Math</a:t>
            </a:r>
          </a:p>
          <a:p>
            <a:r>
              <a:rPr lang="en-US" dirty="0" smtClean="0"/>
              <a:t>Science</a:t>
            </a:r>
          </a:p>
          <a:p>
            <a:r>
              <a:rPr lang="en-US" dirty="0" smtClean="0"/>
              <a:t>Social Students</a:t>
            </a:r>
          </a:p>
          <a:p>
            <a:r>
              <a:rPr lang="en-US" dirty="0" smtClean="0"/>
              <a:t>Arts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Motor Time</a:t>
            </a:r>
            <a:br>
              <a:rPr lang="en-US" dirty="0" smtClean="0"/>
            </a:br>
            <a:r>
              <a:rPr lang="en-US" sz="1600" dirty="0" smtClean="0"/>
              <a:t>Playground, Court yard, Motor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on: </a:t>
            </a:r>
          </a:p>
          <a:p>
            <a:r>
              <a:rPr lang="en-US" dirty="0" smtClean="0"/>
              <a:t>Climbing,</a:t>
            </a:r>
          </a:p>
          <a:p>
            <a:r>
              <a:rPr lang="en-US" dirty="0" smtClean="0"/>
              <a:t>Running</a:t>
            </a:r>
          </a:p>
          <a:p>
            <a:r>
              <a:rPr lang="en-US" dirty="0" smtClean="0"/>
              <a:t> Jumping, </a:t>
            </a:r>
          </a:p>
          <a:p>
            <a:r>
              <a:rPr lang="en-US" dirty="0" smtClean="0"/>
              <a:t>Throwing, </a:t>
            </a:r>
          </a:p>
          <a:p>
            <a:r>
              <a:rPr lang="en-US" dirty="0" smtClean="0"/>
              <a:t>Kicking, etc.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0"/>
            <a:ext cx="7612063" cy="149710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Story time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Read theme relate books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Story time focus:</a:t>
            </a:r>
          </a:p>
          <a:p>
            <a:r>
              <a:rPr lang="en-US" dirty="0" smtClean="0"/>
              <a:t>Answering Questions:</a:t>
            </a:r>
          </a:p>
          <a:p>
            <a:pPr>
              <a:buNone/>
            </a:pPr>
            <a:r>
              <a:rPr lang="en-US" dirty="0" smtClean="0"/>
              <a:t>       1. “Wh” questions</a:t>
            </a:r>
          </a:p>
          <a:p>
            <a:pPr>
              <a:buNone/>
            </a:pPr>
            <a:r>
              <a:rPr lang="en-US" dirty="0" smtClean="0"/>
              <a:t>       2. Setting, characters</a:t>
            </a:r>
          </a:p>
          <a:p>
            <a:r>
              <a:rPr lang="en-US" dirty="0" smtClean="0"/>
              <a:t>Retelling the story</a:t>
            </a:r>
          </a:p>
          <a:p>
            <a:r>
              <a:rPr lang="en-US" dirty="0" smtClean="0"/>
              <a:t>Acting out the story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work on communication, sharing, building their imagination.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Centers: House, Computer, Toys, Blocks, Writing, Art, Books, Science/Math, and Sensory table.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712</TotalTime>
  <Words>430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Habitat</vt:lpstr>
      <vt:lpstr>    Welcome to CRES Learning Together Program Title 1/Back to School Night</vt:lpstr>
      <vt:lpstr>Our Day at a Glance</vt:lpstr>
      <vt:lpstr>Breakfast/Snack</vt:lpstr>
      <vt:lpstr>Circle Time</vt:lpstr>
      <vt:lpstr>Music and Movement</vt:lpstr>
      <vt:lpstr>Small Group</vt:lpstr>
      <vt:lpstr>Gross Motor Time Playground, Court yard, Motor room</vt:lpstr>
      <vt:lpstr> Story time Read theme relate books </vt:lpstr>
      <vt:lpstr>Centers</vt:lpstr>
      <vt:lpstr>Field Trip Chaperone Selection Process</vt:lpstr>
      <vt:lpstr>Field Trip Chaperone Selection Process   - Continued - </vt:lpstr>
      <vt:lpstr>Slide 12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CRES Preschool Title 1/Back to School Night</dc:title>
  <dc:creator>Howard County Administrator</dc:creator>
  <cp:lastModifiedBy>Howard County</cp:lastModifiedBy>
  <cp:revision>8</cp:revision>
  <dcterms:created xsi:type="dcterms:W3CDTF">2014-09-26T15:47:17Z</dcterms:created>
  <dcterms:modified xsi:type="dcterms:W3CDTF">2014-09-26T15:47:36Z</dcterms:modified>
</cp:coreProperties>
</file>